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</p:sldIdLst>
  <p:sldSz cx="12192000" cy="6858000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C81A9A8-F54C-B75B-F19B-DB57C5127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D89EE63F-2278-DA64-8EE3-FA7EADDC9F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E608A48-5EE8-55B5-8DD4-D985237794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5E4BD-4F88-49B0-BEFE-617E40C9FB7C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E3CF0C8-0F4F-385A-0ABB-0F61ED02B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BCFE1D9-A33E-7ECD-8527-61276CD6A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ED91D-5FB8-40BD-8C33-40C76F86052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16477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BFF42F1-45BA-8C92-575E-D9A89B1B2D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0CB018B-63D5-0EC2-F5D7-1D6095A3F9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FE6941E-D667-09EE-6740-94BF075B4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5E4BD-4F88-49B0-BEFE-617E40C9FB7C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EF6717A-1536-B65D-0A89-3A3DB3D66C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77D064B-5B61-4952-43C5-5A74B672D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ED91D-5FB8-40BD-8C33-40C76F86052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10757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95BBC06-49ED-8602-0CD5-8F62217DE3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5765C40-3042-5CD0-50E5-A08F929BA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506855C-7C69-0CC3-82A5-705FC751F8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5E4BD-4F88-49B0-BEFE-617E40C9FB7C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D5D33C9-14EE-7857-6F1D-ADEE54CBAA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CE3E7CD-1507-B416-6544-A1EF6935F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ED91D-5FB8-40BD-8C33-40C76F86052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713238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5703F58-B294-4DB1-44ED-93D5E4301B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9B54202-3AD0-0C0D-343B-CDB413301A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CB093959-2C7D-DD24-6E49-095C7A2A8C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BAAD5F1B-B08E-8915-B62B-EF70E82FA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5E4BD-4F88-49B0-BEFE-617E40C9FB7C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0603B682-C7A2-115E-D371-D0A7D8DCC4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57E6CC3-6FD6-3908-E74E-58A210CAAB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ED91D-5FB8-40BD-8C33-40C76F86052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54950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BA4E206-4339-5E74-E9FD-0F5862244C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B35A54B-F264-B66C-4F7B-B78AC76A37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A1A98E0D-F6DE-A88C-4D4E-083E60588C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CE9C56E6-3362-5ECB-737B-F6839B31C2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82DFD96B-E9C4-2F3D-179C-CCE416CC3D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8ECE4C6F-D190-C86F-3310-8D7093C2C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5E4BD-4F88-49B0-BEFE-617E40C9FB7C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42354994-D8AE-2C27-6E79-D6C9F0336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A8EB3652-E170-032D-93BF-4B75A239B1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ED91D-5FB8-40BD-8C33-40C76F86052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86431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30DC808-8908-593A-31EE-C1114C824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EDE5B80E-7CD0-0647-852E-9531AB5F2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5E4BD-4F88-49B0-BEFE-617E40C9FB7C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E3214799-203D-117C-7353-2432A0E58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B383DBFB-EF44-B36C-B22F-8AC351886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ED91D-5FB8-40BD-8C33-40C76F86052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29873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985A34AB-80B8-BFE0-8F14-3DA4F49B7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5E4BD-4F88-49B0-BEFE-617E40C9FB7C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4BE3BC01-3A0B-C55A-D5E5-6EDA388CE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EBFE6CF2-CE89-963B-0098-641B4F76F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ED91D-5FB8-40BD-8C33-40C76F86052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92347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876A8F4-FAA4-0FA2-4A6F-3AE471887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7E9ACC5-CDB2-4CCC-9252-505978CD2B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47722F3F-09FD-1A11-FCEA-D4EB4138AE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3925CFF-668E-ED40-0DAC-53B963B9C8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5E4BD-4F88-49B0-BEFE-617E40C9FB7C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BB42B17-FD2A-9504-6C54-0E7BEA8E7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469D30C9-E8DF-C605-DA51-B8772D086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ED91D-5FB8-40BD-8C33-40C76F86052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312656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AEF3A9-685B-EEBE-3608-96D59A705F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9565F73E-C2F7-A525-7629-FF9F552AFB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BF571150-E8CF-8B5E-C1C6-DE4D82A1B5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8510457-F74D-3AC6-0313-E032BB44D3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5E4BD-4F88-49B0-BEFE-617E40C9FB7C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18358990-9A28-686E-B835-3B0F8FE9D0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F16168AF-A2D9-C079-23E1-1225D7DC9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ED91D-5FB8-40BD-8C33-40C76F86052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21322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AE86FBB-765D-93DE-CE66-1A6569D34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5CD9D5C8-FD47-BC3F-4AEB-7CAAB7A8A2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F3CA5A2-A531-1524-1ECC-9019A29251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5E4BD-4F88-49B0-BEFE-617E40C9FB7C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91E307A-9EF0-75A3-5CCF-B8480DFEC1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88062F2-C3DB-2181-1A29-B41A32801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ED91D-5FB8-40BD-8C33-40C76F86052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41843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03061CE2-B151-7AE7-622F-15EA37FC25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BA5AD61F-2236-4FA1-6E36-30476F1CC8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85F7278-9FB2-7D7C-15A3-1B1652C9C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5E4BD-4F88-49B0-BEFE-617E40C9FB7C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6AD425F-E739-5EDF-23D3-F85858D1A7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EDE963D-6A1A-124F-75D5-82D667D94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ED91D-5FB8-40BD-8C33-40C76F86052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43581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17E59F4A-BCEC-0B6B-1901-4F121DB83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A6298FC-9A52-F90E-DC7B-FA780DF807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176F209-EBD4-DE78-E1D2-AE4F214F9F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5E4BD-4F88-49B0-BEFE-617E40C9FB7C}" type="datetimeFigureOut">
              <a:rPr lang="nl-BE" smtClean="0"/>
              <a:t>21/05/2025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D44F311-6F08-095E-D918-BE696E0C5E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BC3879D-7D6D-1DFA-1E24-1097955962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ED91D-5FB8-40BD-8C33-40C76F86052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5383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333EB4-0320-86F7-2B36-4ADABAE6605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/>
              <a:t>Toelichting bij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62717E2-01D8-C7D5-AD74-B5C67265B1B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BE" dirty="0"/>
              <a:t>Aanvullend verkeersreglement inzake de Wezelstraat</a:t>
            </a:r>
          </a:p>
        </p:txBody>
      </p:sp>
    </p:spTree>
    <p:extLst>
      <p:ext uri="{BB962C8B-B14F-4D97-AF65-F5344CB8AC3E}">
        <p14:creationId xmlns:p14="http://schemas.microsoft.com/office/powerpoint/2010/main" val="39127120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62C205B-41C9-6DB9-D3A3-C2B0029BBB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Stand van zaken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1769B49-E40A-4B69-A429-88FB903A6A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591175" cy="4351338"/>
          </a:xfrm>
        </p:spPr>
        <p:txBody>
          <a:bodyPr>
            <a:normAutofit fontScale="85000" lnSpcReduction="20000"/>
          </a:bodyPr>
          <a:lstStyle/>
          <a:p>
            <a:r>
              <a:rPr lang="nl-BE" dirty="0"/>
              <a:t>Beperkt aanvullend verkeersreglement gekend</a:t>
            </a:r>
          </a:p>
          <a:p>
            <a:pPr lvl="1"/>
            <a:r>
              <a:rPr lang="nl-BE" dirty="0"/>
              <a:t>Parkeren verboden ter hoogte van gebouwen Rode Kruis</a:t>
            </a:r>
          </a:p>
          <a:p>
            <a:r>
              <a:rPr lang="nl-BE" dirty="0"/>
              <a:t>Sinds 2023 tijdelijk verkeersreglement van toepassing</a:t>
            </a:r>
          </a:p>
          <a:p>
            <a:pPr lvl="1"/>
            <a:r>
              <a:rPr lang="nl-BE" dirty="0"/>
              <a:t>Effectief invoeren ‘woonerf’ in deel ingericht als woonerf</a:t>
            </a:r>
          </a:p>
          <a:p>
            <a:pPr lvl="2"/>
            <a:r>
              <a:rPr lang="nl-BE" dirty="0"/>
              <a:t>Voetgangers mogen de volledige breedte van rijbaan gebruiken (en spelen)</a:t>
            </a:r>
          </a:p>
          <a:p>
            <a:pPr lvl="2"/>
            <a:r>
              <a:rPr lang="nl-BE" dirty="0"/>
              <a:t>Parkeren in specifieke vakken</a:t>
            </a:r>
          </a:p>
          <a:p>
            <a:pPr lvl="2"/>
            <a:r>
              <a:rPr lang="nl-BE" dirty="0"/>
              <a:t>Snelheid beperkt tot 20km/h</a:t>
            </a:r>
          </a:p>
          <a:p>
            <a:pPr lvl="1"/>
            <a:r>
              <a:rPr lang="nl-BE" dirty="0"/>
              <a:t>Opname bepalingen uit aanvullend verkeersreglement</a:t>
            </a:r>
          </a:p>
          <a:p>
            <a:pPr lvl="1"/>
            <a:r>
              <a:rPr lang="nl-BE" dirty="0"/>
              <a:t>Verduidelijking strook </a:t>
            </a:r>
            <a:r>
              <a:rPr lang="nl-BE" dirty="0" err="1"/>
              <a:t>grasdallen</a:t>
            </a:r>
            <a:r>
              <a:rPr lang="nl-BE" dirty="0"/>
              <a:t> als doorgang voor (hulp-)diensten</a:t>
            </a:r>
          </a:p>
        </p:txBody>
      </p:sp>
      <p:pic>
        <p:nvPicPr>
          <p:cNvPr id="5" name="Afbeelding 4" descr="Afbeelding met buitenshuis, hemel, wolk, boom&#10;&#10;Automatisch gegenereerde beschrijving">
            <a:extLst>
              <a:ext uri="{FF2B5EF4-FFF2-40B4-BE49-F238E27FC236}">
                <a16:creationId xmlns:a16="http://schemas.microsoft.com/office/drawing/2014/main" id="{0AA6D014-956E-E5AC-6A4A-AAEABCCEE68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83"/>
          <a:stretch/>
        </p:blipFill>
        <p:spPr>
          <a:xfrm>
            <a:off x="7214436" y="3706227"/>
            <a:ext cx="4760996" cy="2798560"/>
          </a:xfrm>
          <a:prstGeom prst="rect">
            <a:avLst/>
          </a:prstGeom>
        </p:spPr>
      </p:pic>
      <p:pic>
        <p:nvPicPr>
          <p:cNvPr id="7" name="Afbeelding 6" descr="Afbeelding met buitenshuis, hemel, boom, auto&#10;&#10;Automatisch gegenereerde beschrijving">
            <a:extLst>
              <a:ext uri="{FF2B5EF4-FFF2-40B4-BE49-F238E27FC236}">
                <a16:creationId xmlns:a16="http://schemas.microsoft.com/office/drawing/2014/main" id="{DE821E26-F989-EF51-D437-1E1A72AE2F3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84" t="2641" r="9137"/>
          <a:stretch/>
        </p:blipFill>
        <p:spPr>
          <a:xfrm>
            <a:off x="7221139" y="737936"/>
            <a:ext cx="4766120" cy="277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8003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CDA8A-BDFF-E545-9BEA-C67884117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Aanpak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475AE3A-CBD3-85AF-1110-1F984CC3D9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/>
              <a:t>Sinds invoering tijdelijk verkeersreglement geen vragen/klachten gekregen omtrent maatregel </a:t>
            </a:r>
          </a:p>
          <a:p>
            <a:pPr marL="0" indent="0">
              <a:buNone/>
            </a:pPr>
            <a:r>
              <a:rPr lang="nl-BE" dirty="0"/>
              <a:t>=&gt; Bijsturing lijkt niet nodig</a:t>
            </a:r>
          </a:p>
          <a:p>
            <a:pPr lvl="1"/>
            <a:r>
              <a:rPr lang="nl-BE" dirty="0"/>
              <a:t>Integrale opname maatregelen binnen tijdelijk verkeersreglement in aanvullend verkeersreglement</a:t>
            </a:r>
          </a:p>
        </p:txBody>
      </p:sp>
    </p:spTree>
    <p:extLst>
      <p:ext uri="{BB962C8B-B14F-4D97-AF65-F5344CB8AC3E}">
        <p14:creationId xmlns:p14="http://schemas.microsoft.com/office/powerpoint/2010/main" val="517115625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101</Words>
  <Application>Microsoft Office PowerPoint</Application>
  <PresentationFormat>Breedbeeld</PresentationFormat>
  <Paragraphs>16</Paragraphs>
  <Slides>3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Kantoorthema</vt:lpstr>
      <vt:lpstr>Toelichting bij</vt:lpstr>
      <vt:lpstr>Stand van zaken</vt:lpstr>
      <vt:lpstr>Aanpak</vt:lpstr>
    </vt:vector>
  </TitlesOfParts>
  <Company>Stad Menen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Toelichting bij</dc:title>
  <dc:creator>Koen Van Staeyen</dc:creator>
  <cp:lastModifiedBy>Koen Van Staeyen</cp:lastModifiedBy>
  <cp:revision>1</cp:revision>
  <dcterms:created xsi:type="dcterms:W3CDTF">2025-05-21T08:49:02Z</dcterms:created>
  <dcterms:modified xsi:type="dcterms:W3CDTF">2025-05-21T08:50:01Z</dcterms:modified>
</cp:coreProperties>
</file>