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A44BBE-E7B4-8D43-31B5-A7A7DBD88C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75E24BA-961F-B29C-571E-7680910B9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B0BFD93-E84B-1079-FB5D-9D237328C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9F2C9CE-3E7F-A82E-2FAB-B5485697D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4825D8D-3DF3-AEA5-370C-C83419EA8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44724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DC0D23-DC27-B541-E8B9-768A0A5CC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6E1F490-4BF9-120C-A49F-403CA3D60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B02BC23-4223-0110-386C-A058BA901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FA514B3-F3E7-35DE-B3E6-C077B9E42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9F6E6AC-9334-3A61-429F-36D9DB27F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49531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C5EC2D-FCC0-9932-18C0-63AEEEE67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400BA6A-4691-1A63-AFCE-E6A500D86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A3EA36-DA0B-B36B-680C-6C3C0986F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9FE7ED0-EE71-CF73-E783-D368DF5F9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8F9B65D-2A38-5CD6-0560-121A92369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3574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41D39BF-18F6-2AC4-8040-5F32CB586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D0A7A7-745B-E81B-F00D-BD0AD3F19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4E89B1C-DC6B-8C5E-34D5-BBDA6F942A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B878C7A-08DC-9972-9102-33B14E8A7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50D03DB-74BE-15A3-46A9-1C38095D1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BD92FFA-16A7-0ACC-DB5D-CA310C002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6887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9F0D33-58BC-AE3D-4119-FC217A215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C5900A1-0803-E5D8-605E-2E50DEE5D1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46EE209-EEF5-6B85-13C6-4AFD3BC372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69A795FF-30F1-6B42-6B55-5B0FC729E5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7D425D83-116B-AD07-CACC-18021C14BA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0A78D8A-B280-271F-CEB5-919B1FE4F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DB79D048-DF24-FB52-C6CF-F010D837D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232ED2-F42B-00AB-FA71-431EE73B9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8361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EBF8AC-ED9B-8BE0-78CB-88301AFA3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2EBBECF-2466-ED6C-97CD-7FF273058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AD270F0-CB26-7F0F-9935-8A8A4E8E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81DE993-70DA-7D66-E225-EB1301FC1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8316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82B47FD-698B-4723-95F6-46A7AEB43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B65EB14-5347-B973-7E60-042D46201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312BF6B-7FDF-A516-A1D8-D23C054D8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39484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DD1124-27DC-4BCB-41EE-A68856C07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1B0C8BB-4053-A84A-A98D-5D5270333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A9A1CD7-D0A7-5FD8-0E14-821CB70CC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DCF58EF-307C-8DB5-AC02-C9B5F7764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4AE6096-8FA1-6D9B-34AD-F577187B8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D5121AF-6833-E58F-26DE-F033A3721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1303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70CBDB-0A73-CDF3-EF9F-F3790304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6C7E554-352F-A4FA-68B1-9EEE2A8023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0797C65-D87C-92B6-3445-2FA505EC0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78E259C-8C00-C36A-F51A-0D711E744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2568393-3CDE-7CB4-1D6B-EDADE3158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82EFAF-9F4A-A6BC-3ADD-E1F5B05F9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139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2EAD2D-4567-C59B-C48E-601CB49AA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6A8FDF7-B886-266B-AFED-4B68901D00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7AE2D2-093A-0E78-70CD-CDEDE058E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B324820-8912-4C28-54E1-A23742962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EBD202-9215-3BB3-5C75-3E48A59FD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68939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8D5D76B-7E33-96B5-EC33-759615647E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BFC9054-3FBF-2F2E-C1FA-FD17B363E5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59DABD3-1CFC-A207-9BF3-8586EA0D5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9A23DF-EAFA-EE41-8FED-E1339C725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4EECE77-28F8-7E4C-CCEE-7731899BB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394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5BF31BE-69BE-EFE7-31D2-7F7866E1F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AC2EC61-B1FF-ACBD-3809-BE5061E73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1391DB-4AD6-D2BB-5E1C-FF4B5EDCC3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55600-CFF8-4F4F-AE4B-D58B11A3521F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F0EB76C-BB7B-84B3-10EB-D45D207BF1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5FCE15F-ED40-857E-764E-9355280AA0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4C99E-4893-4CB9-BC0B-28E61FBDC5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9376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792D2B-D49E-9CEA-2D87-DE332E09FB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Toelichting bij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BF30972-7D26-2F53-614F-036C3B110F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/>
              <a:t>Aanvullend verkeersreglement inzake de Bakkersstraat</a:t>
            </a:r>
          </a:p>
        </p:txBody>
      </p:sp>
    </p:spTree>
    <p:extLst>
      <p:ext uri="{BB962C8B-B14F-4D97-AF65-F5344CB8AC3E}">
        <p14:creationId xmlns:p14="http://schemas.microsoft.com/office/powerpoint/2010/main" val="3573334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1C2507F-DFD8-7FD1-FE28-2B8CD38D8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553075" cy="5032375"/>
          </a:xfrm>
        </p:spPr>
        <p:txBody>
          <a:bodyPr>
            <a:normAutofit/>
          </a:bodyPr>
          <a:lstStyle/>
          <a:p>
            <a:r>
              <a:rPr lang="nl-BE" dirty="0"/>
              <a:t>Geen (recent) aanvullend verkeersreglement gekend</a:t>
            </a:r>
          </a:p>
          <a:p>
            <a:r>
              <a:rPr lang="nl-BE" dirty="0"/>
              <a:t>Sinds 2024 tijdelijk verkeersreglement van toepassing</a:t>
            </a:r>
          </a:p>
          <a:p>
            <a:pPr lvl="1"/>
            <a:r>
              <a:rPr lang="nl-BE" dirty="0"/>
              <a:t>Bestaande maatregelen opgenomen</a:t>
            </a:r>
          </a:p>
          <a:p>
            <a:pPr lvl="2"/>
            <a:r>
              <a:rPr lang="nl-BE" dirty="0"/>
              <a:t>Enkelrichtingsverkeer</a:t>
            </a:r>
          </a:p>
          <a:p>
            <a:pPr lvl="3"/>
            <a:r>
              <a:rPr lang="nl-BE" dirty="0"/>
              <a:t>Geen fietsers en bestuurders van bromfietsen klasse A en P in tegenrichting</a:t>
            </a:r>
          </a:p>
          <a:p>
            <a:pPr lvl="4"/>
            <a:r>
              <a:rPr lang="nl-BE" dirty="0"/>
              <a:t>Smalle straat en moeilijk zicht bij bocht in rijbaan</a:t>
            </a:r>
          </a:p>
          <a:p>
            <a:pPr lvl="2"/>
            <a:r>
              <a:rPr lang="nl-BE" dirty="0"/>
              <a:t>Gedeeltelijk parkeerverbod</a:t>
            </a:r>
          </a:p>
          <a:p>
            <a:pPr lvl="3"/>
            <a:r>
              <a:rPr lang="nl-BE" dirty="0"/>
              <a:t>Noodzakelijk wegens smalle straat</a:t>
            </a: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19D1D065-69DD-3611-602D-0C576687A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Stand van zaken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AE8625B7-26BC-9EC5-F14B-8AC50C132C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50A69F94-1B10-6F30-9A10-6158FAD289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8623" y="1800225"/>
            <a:ext cx="5803377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556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67349B-0467-3A30-7A45-915F93CD3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Aanpak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3B1E0FE-05E2-F0D9-F82E-BDD203ADE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Integrale opname maatregelen binnen tijdelijk verkeersreglement in aanvullend verkeersreglement</a:t>
            </a:r>
          </a:p>
          <a:p>
            <a:pPr lvl="1"/>
            <a:r>
              <a:rPr lang="nl-BE" dirty="0"/>
              <a:t>Wijziging</a:t>
            </a:r>
          </a:p>
          <a:p>
            <a:pPr lvl="2"/>
            <a:r>
              <a:rPr lang="nl-BE" dirty="0"/>
              <a:t>Beperkt uitbreiden parkeerverbod op vraag van MIROM</a:t>
            </a:r>
          </a:p>
          <a:p>
            <a:pPr lvl="3"/>
            <a:r>
              <a:rPr lang="nl-BE" dirty="0"/>
              <a:t>Te vaak (dezelfde) problemen bij huisvuilophaling</a:t>
            </a:r>
          </a:p>
          <a:p>
            <a:pPr lvl="1"/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12779633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Breedbeeld</PresentationFormat>
  <Paragraphs>16</Paragraphs>
  <Slides>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Kantoorthema</vt:lpstr>
      <vt:lpstr>Toelichting bij</vt:lpstr>
      <vt:lpstr>Stand van zaken</vt:lpstr>
      <vt:lpstr>Aanpak</vt:lpstr>
    </vt:vector>
  </TitlesOfParts>
  <Company>Stad Menen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Toelichting bij</dc:title>
  <dc:creator>Koen Van Staeyen</dc:creator>
  <cp:lastModifiedBy>Koen Van Staeyen</cp:lastModifiedBy>
  <cp:revision>1</cp:revision>
  <dcterms:created xsi:type="dcterms:W3CDTF">2025-05-21T08:46:39Z</dcterms:created>
  <dcterms:modified xsi:type="dcterms:W3CDTF">2025-05-21T08:47:29Z</dcterms:modified>
</cp:coreProperties>
</file>